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7" r:id="rId4"/>
    <p:sldId id="258" r:id="rId5"/>
    <p:sldId id="259" r:id="rId6"/>
    <p:sldId id="263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FF"/>
    <a:srgbClr val="3F3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6" y="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3DF73-C8D7-47D7-8D37-FD29B962404F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709EF-F739-4794-A5DE-2540D5BEC1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76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8A7157-E007-709D-6985-CCE22443D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003AD7-4B6D-8B97-96AC-6D7FFC9E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773F98-355E-3ED1-0C35-9839A2A8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21DC-4B5E-4FDF-A576-5894B06872E4}" type="datetime1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7B8AA8-9CD6-5AF8-A7B4-C5756AB7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65BF69-AB26-775A-DB5A-51E2B79C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5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609861-1C22-B06C-BD31-5B9B7A5A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8145A2-8331-D0A4-E668-E5415BBF5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F02571-AFC7-EEF9-A1CD-2AC16AE8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60B1-B128-4775-9A0E-6B846630F4A0}" type="datetime1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A38C3E-A875-CE29-D332-2C4820AB3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AE2918-5B63-CEEC-FF68-26809DB2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54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9C18343-146F-5276-08A5-5BC33CAB6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15768E-3961-0AEF-F709-C61441629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3C4376-FC24-07A0-3B1F-8ED43C53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DFD4-DB4F-4981-902E-9D6C367F68F0}" type="datetime1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CE7B61-3D72-4DAC-1929-0A1E97D4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7664D7-26AB-3601-ADEB-A24596F3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83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92AEC3C-5FDD-FA4A-D231-A3917F146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6"/>
            <a:ext cx="12192000" cy="549189"/>
          </a:xfrm>
          <a:prstGeom prst="rect">
            <a:avLst/>
          </a:prstGeom>
          <a:effectLst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6794948-F4F4-ADA5-64E2-F3F2508B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1145"/>
          </a:xfr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D1AAE2-3004-EB94-6263-FB4C3240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619" y="1783327"/>
            <a:ext cx="10515600" cy="507467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3E0AE-58A9-05D8-CF3A-F4C574F14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0453-DEB6-432E-A126-A2C31B150FF6}" type="datetime1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2FEA5E-CF35-5938-470E-9E092E2C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5819FE-2C28-F308-FAF4-3A08FBA8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60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5E1EE7-6FFB-8E90-4940-412E3496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16F5FB-03C4-7396-2985-1E524AE49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F00ED9-1F14-096D-534E-1D8B61C1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F73-0BA7-40A3-B5BA-FD150D778545}" type="datetime1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BF7482-9FD4-28B4-8C5F-A7605B07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412751-9319-7660-A0DF-CFF5ABD8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34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91BF2-B3D5-7569-D177-5B06A3DE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20BD7B-25D7-1B7C-E0BE-F3B045849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E9F538-346F-0378-C264-1C53E6152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43E354-772E-DDD9-6AF4-4FA319ED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A695-38F3-4078-8A18-1B059B3ACA69}" type="datetime1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95FF62-EB36-77F3-EC9F-7D107323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D7E804-3BEF-39AE-DC41-2322FF5C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24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BA1AAA-6C3A-4661-98D7-57F23143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2DBCDF-F339-0223-0720-8D7383500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0011F0-8595-4803-804E-434228F08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6DEF8D9-BD44-C531-855C-56785638A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300810-8CAD-4EAC-1575-1171A2193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3AC4FD-CD80-9A06-5C5B-7AEDBF0A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9853-E699-42D2-8CDA-40F90629DFA3}" type="datetime1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CB802A-0EE7-4255-3179-C8C5D1ED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F5F5694-8FB0-40C0-622E-721AE17C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31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668D13-18F2-C46B-36A4-8369ACC6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F21A17-3F2F-CFBB-8D67-1312C503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44CF-EDE2-4D01-881C-68DF58358612}" type="datetime1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931283-1C03-6177-EC6E-CD12414F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43C48A-3AA5-813B-0FEA-C262D00E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28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E80EFA6-C34F-DA57-A87A-17953003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1EA3-3FB4-4F78-8C43-61A9B1BC130C}" type="datetime1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7F74878-D27F-0209-5D4F-2BABFA51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BB1463-F789-72D7-DBDD-CCC468F4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40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B95DED-495C-00B3-E5F1-6CE2F34F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A026D6-C31A-9852-A0BD-4DA50550C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0E684-1317-5EB3-E07E-6927BB17F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DC9998-9C36-877B-25C1-76CCFDF6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794-A46B-4A08-97AA-61BB13CCAD23}" type="datetime1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DB4201-5B88-C769-D115-6015043F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FE6B19-AF08-9254-8399-14B6F3DB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14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803826-3B49-D2DF-6AA2-0BC120C5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5D2B05B-59A0-4985-24CF-DB3970131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E7E5E6-BA28-06C4-F54D-BD9465D41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0EF50A-B9A1-B0F1-BFAC-61C2DB92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835-962D-4461-AAA0-405BDA3B6D0B}" type="datetime1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890922-CD53-3DF3-0FAB-DB8A3E3D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C78A7F-A567-82BD-03DE-77E53B24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92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166454-E6AF-9660-C773-C6EC9DDC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EE4835-6453-6F4C-3A0E-9B6130FB5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76D12C-6CF1-ED1A-61A1-C29C18E00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B7A1BC-F4D2-41A7-8CED-48315E7EF35C}" type="datetime1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5065F2-971B-329D-050D-AE1A2C9C9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C9C4E4-E1CC-BCB6-AD4A-B61340673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7295D4-CAFD-4A61-AA24-0BD0292FAE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11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88D7D2-2FE6-4225-AAE5-42D101FCC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35"/>
          <a:stretch/>
        </p:blipFill>
        <p:spPr>
          <a:xfrm>
            <a:off x="0" y="6318249"/>
            <a:ext cx="12192000" cy="5519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075CFD1-1215-7751-10FD-2970048F5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5" b="80111"/>
          <a:stretch/>
        </p:blipFill>
        <p:spPr>
          <a:xfrm>
            <a:off x="0" y="0"/>
            <a:ext cx="12192000" cy="569814"/>
          </a:xfrm>
          <a:prstGeom prst="rect">
            <a:avLst/>
          </a:prstGeom>
        </p:spPr>
      </p:pic>
      <p:sp>
        <p:nvSpPr>
          <p:cNvPr id="6" name="Google Shape;87;p12">
            <a:extLst>
              <a:ext uri="{FF2B5EF4-FFF2-40B4-BE49-F238E27FC236}">
                <a16:creationId xmlns:a16="http://schemas.microsoft.com/office/drawing/2014/main" id="{12A3361D-C4A7-D028-AFB5-2EF9F5E0CE48}"/>
              </a:ext>
            </a:extLst>
          </p:cNvPr>
          <p:cNvSpPr txBox="1">
            <a:spLocks/>
          </p:cNvSpPr>
          <p:nvPr/>
        </p:nvSpPr>
        <p:spPr>
          <a:xfrm>
            <a:off x="323847" y="1354290"/>
            <a:ext cx="11544300" cy="274095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ctr">
              <a:lnSpc>
                <a:spcPct val="80000"/>
              </a:lnSpc>
            </a:pPr>
            <a:r>
              <a:rPr lang="en-US" altLang="zh-CN" sz="6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This Is The Oral Paper Title with Long </a:t>
            </a:r>
            <a:r>
              <a:rPr lang="en-US" altLang="zh-CN" sz="6600" b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Long</a:t>
            </a:r>
            <a:r>
              <a:rPr lang="en-US" altLang="zh-CN" sz="6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Long</a:t>
            </a:r>
            <a:r>
              <a:rPr lang="en-US" altLang="zh-CN" sz="6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Long</a:t>
            </a:r>
            <a:r>
              <a:rPr lang="en-US" altLang="zh-CN" sz="6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Title</a:t>
            </a:r>
            <a:endParaRPr lang="en-US" sz="8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7390C7F-4C08-3CED-52E1-5E68773302F8}"/>
              </a:ext>
            </a:extLst>
          </p:cNvPr>
          <p:cNvSpPr txBox="1">
            <a:spLocks/>
          </p:cNvSpPr>
          <p:nvPr/>
        </p:nvSpPr>
        <p:spPr>
          <a:xfrm>
            <a:off x="657365" y="5605402"/>
            <a:ext cx="10877265" cy="5397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2667" cap="small" dirty="0" err="1"/>
              <a:t>Xxx</a:t>
            </a:r>
            <a:r>
              <a:rPr lang="en-US" altLang="zh-CN" sz="2667" cap="small" dirty="0"/>
              <a:t> xxx </a:t>
            </a:r>
            <a:r>
              <a:rPr lang="en-US" altLang="zh-CN" sz="2667" cap="small" dirty="0" err="1"/>
              <a:t>xxx</a:t>
            </a:r>
            <a:r>
              <a:rPr lang="en-US" altLang="zh-CN" sz="2667" cap="small" dirty="0"/>
              <a:t> Lab., </a:t>
            </a:r>
            <a:r>
              <a:rPr lang="en-US" altLang="zh-CN" sz="2667" dirty="0"/>
              <a:t>xxx University</a:t>
            </a:r>
            <a:endParaRPr lang="zh-CN" altLang="en-US" sz="2667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C86FC17-02F9-5A85-BA81-3F4EB20C6952}"/>
              </a:ext>
            </a:extLst>
          </p:cNvPr>
          <p:cNvSpPr txBox="1">
            <a:spLocks/>
          </p:cNvSpPr>
          <p:nvPr/>
        </p:nvSpPr>
        <p:spPr>
          <a:xfrm>
            <a:off x="657365" y="4438397"/>
            <a:ext cx="10877265" cy="10937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Author1, Author2, Author3, Author4, Author5, Author6, Author7, Author8, Author9, Author10, Author11, Author12, Author13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C01452-43F2-476B-9A45-30DC8805E7D8}"/>
              </a:ext>
            </a:extLst>
          </p:cNvPr>
          <p:cNvSpPr txBox="1"/>
          <p:nvPr/>
        </p:nvSpPr>
        <p:spPr>
          <a:xfrm>
            <a:off x="4416423" y="6424968"/>
            <a:ext cx="33591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1600" b="1" dirty="0"/>
              <a:t>August 10, 2025, Beijing, China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258436-965F-2745-5BB1-BDAF564330E0}"/>
              </a:ext>
            </a:extLst>
          </p:cNvPr>
          <p:cNvSpPr txBox="1"/>
          <p:nvPr/>
        </p:nvSpPr>
        <p:spPr>
          <a:xfrm>
            <a:off x="3994150" y="54074"/>
            <a:ext cx="79755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2025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r>
              <a:rPr lang="en-US" altLang="zh-CN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WRC Symposium on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Robotics and Automation</a:t>
            </a:r>
          </a:p>
        </p:txBody>
      </p:sp>
    </p:spTree>
    <p:extLst>
      <p:ext uri="{BB962C8B-B14F-4D97-AF65-F5344CB8AC3E}">
        <p14:creationId xmlns:p14="http://schemas.microsoft.com/office/powerpoint/2010/main" val="29078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EA5F1F-A785-968E-5536-1458CA0D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11" y="1147864"/>
            <a:ext cx="12192000" cy="551145"/>
          </a:xfrm>
        </p:spPr>
        <p:txBody>
          <a:bodyPr/>
          <a:lstStyle/>
          <a:p>
            <a:r>
              <a:rPr lang="en-US" altLang="zh-CN" dirty="0"/>
              <a:t>1.Motivation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15B450-1B51-258A-8799-F6D89FD10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indent="-488950">
              <a:lnSpc>
                <a:spcPct val="150000"/>
              </a:lnSpc>
              <a:spcBef>
                <a:spcPts val="1200"/>
              </a:spcBef>
              <a:buSzPts val="2400"/>
              <a:buFont typeface="Wingdings" panose="05000000000000000000" pitchFamily="2" charset="2"/>
              <a:buChar char="l"/>
            </a:pPr>
            <a:r>
              <a:rPr lang="fr-FR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32 fonts</a:t>
            </a:r>
          </a:p>
          <a:p>
            <a:pPr marL="466725" indent="-488950">
              <a:lnSpc>
                <a:spcPct val="150000"/>
              </a:lnSpc>
              <a:spcBef>
                <a:spcPts val="1200"/>
              </a:spcBef>
              <a:buSzPts val="2400"/>
              <a:buFont typeface="Wingdings" panose="05000000000000000000" pitchFamily="2" charset="2"/>
              <a:buChar char="l"/>
            </a:pPr>
            <a:r>
              <a:rPr lang="fr-FR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28 fonts</a:t>
            </a:r>
          </a:p>
          <a:p>
            <a:pPr marL="466725" indent="-488950">
              <a:lnSpc>
                <a:spcPct val="150000"/>
              </a:lnSpc>
              <a:spcBef>
                <a:spcPts val="1200"/>
              </a:spcBef>
              <a:buSzPts val="2400"/>
              <a:buFont typeface="Wingdings" panose="05000000000000000000" pitchFamily="2" charset="2"/>
              <a:buChar char="l"/>
            </a:pPr>
            <a:r>
              <a:rPr lang="fr-FR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24 fonts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F5359E-8452-5BD5-6D30-AD1422FD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D218A822-6E39-2FA8-EFAE-18D4CFD3ABA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511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ea"/>
                <a:ea typeface="+mn-ea"/>
                <a:cs typeface="+mj-cs"/>
              </a:defRPr>
            </a:lvl1pPr>
          </a:lstStyle>
          <a:p>
            <a:r>
              <a:rPr lang="en-US" altLang="zh-CN" dirty="0"/>
              <a:t>1. Motivation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487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61F13-C5B7-45C6-8E28-1F26F6F2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2. Method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5E3028-C05D-CFF9-ADAC-09CFE3E2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3</a:t>
            </a:fld>
            <a:endParaRPr lang="zh-CN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E2D32B-42F8-1D3E-981C-4185EB2FE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8068"/>
              </p:ext>
            </p:extLst>
          </p:nvPr>
        </p:nvGraphicFramePr>
        <p:xfrm>
          <a:off x="567192" y="1787821"/>
          <a:ext cx="11057616" cy="37440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310916">
                  <a:extLst>
                    <a:ext uri="{9D8B030D-6E8A-4147-A177-3AD203B41FA5}">
                      <a16:colId xmlns:a16="http://schemas.microsoft.com/office/drawing/2014/main" val="3030515876"/>
                    </a:ext>
                  </a:extLst>
                </a:gridCol>
                <a:gridCol w="1734783">
                  <a:extLst>
                    <a:ext uri="{9D8B030D-6E8A-4147-A177-3AD203B41FA5}">
                      <a16:colId xmlns:a16="http://schemas.microsoft.com/office/drawing/2014/main" val="3939763205"/>
                    </a:ext>
                  </a:extLst>
                </a:gridCol>
                <a:gridCol w="2668896">
                  <a:extLst>
                    <a:ext uri="{9D8B030D-6E8A-4147-A177-3AD203B41FA5}">
                      <a16:colId xmlns:a16="http://schemas.microsoft.com/office/drawing/2014/main" val="875273590"/>
                    </a:ext>
                  </a:extLst>
                </a:gridCol>
                <a:gridCol w="4343021">
                  <a:extLst>
                    <a:ext uri="{9D8B030D-6E8A-4147-A177-3AD203B41FA5}">
                      <a16:colId xmlns:a16="http://schemas.microsoft.com/office/drawing/2014/main" val="1870812962"/>
                    </a:ext>
                  </a:extLst>
                </a:gridCol>
              </a:tblGrid>
              <a:tr h="615032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cap="none" dirty="0">
                          <a:solidFill>
                            <a:srgbClr val="222222"/>
                          </a:solidFill>
                          <a:effectLst/>
                          <a:sym typeface="Arial"/>
                        </a:rPr>
                        <a:t>item</a:t>
                      </a:r>
                    </a:p>
                  </a:txBody>
                  <a:tcPr marL="32871" marR="32871" marT="46957" marB="2347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cap="none" dirty="0">
                          <a:solidFill>
                            <a:srgbClr val="222222"/>
                          </a:solidFill>
                          <a:effectLst/>
                          <a:sym typeface="Arial"/>
                        </a:rPr>
                        <a:t>item</a:t>
                      </a:r>
                    </a:p>
                  </a:txBody>
                  <a:tcPr marL="32871" marR="32871" marT="46957" marB="2347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cap="none" dirty="0">
                          <a:solidFill>
                            <a:srgbClr val="222222"/>
                          </a:solidFill>
                          <a:effectLst/>
                          <a:sym typeface="Arial"/>
                        </a:rPr>
                        <a:t>item</a:t>
                      </a:r>
                    </a:p>
                  </a:txBody>
                  <a:tcPr marL="32871" marR="32871" marT="46957" marB="2347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cap="none" dirty="0">
                          <a:solidFill>
                            <a:srgbClr val="222222"/>
                          </a:solidFill>
                          <a:effectLst/>
                          <a:sym typeface="Arial"/>
                        </a:rPr>
                        <a:t>item</a:t>
                      </a:r>
                    </a:p>
                  </a:txBody>
                  <a:tcPr marL="32871" marR="32871" marT="46957" marB="2347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659861"/>
                  </a:ext>
                </a:extLst>
              </a:tr>
              <a:tr h="81663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zh-CN" alt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zh-CN" alt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zh-CN" alt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414520"/>
                  </a:ext>
                </a:extLst>
              </a:tr>
              <a:tr h="763373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zh-CN" alt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zh-CN" alt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zh-CN" alt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13430"/>
                  </a:ext>
                </a:extLst>
              </a:tr>
              <a:tr h="772251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zh-CN" alt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zh-CN" alt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274932"/>
                  </a:ext>
                </a:extLst>
              </a:tr>
              <a:tr h="776714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zh-CN" alt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zh-CN" alt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zh-CN" alt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text</a:t>
                      </a:r>
                      <a:endParaRPr lang="en-US" sz="1800" b="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32871" marR="32871" marT="23479" marB="234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5266839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CC340697-AB8C-E7FA-8D72-D41047F640D7}"/>
              </a:ext>
            </a:extLst>
          </p:cNvPr>
          <p:cNvSpPr txBox="1"/>
          <p:nvPr/>
        </p:nvSpPr>
        <p:spPr>
          <a:xfrm>
            <a:off x="4194969" y="933009"/>
            <a:ext cx="380206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200"/>
              </a:spcBef>
              <a:buSzPts val="2400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Here is the Table Title.</a:t>
            </a:r>
          </a:p>
        </p:txBody>
      </p:sp>
    </p:spTree>
    <p:extLst>
      <p:ext uri="{BB962C8B-B14F-4D97-AF65-F5344CB8AC3E}">
        <p14:creationId xmlns:p14="http://schemas.microsoft.com/office/powerpoint/2010/main" val="374691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4AD9DE-5C71-0D2A-D4D9-34AB0249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5D959E-BD85-A341-7519-65A249B5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D33560FE-541F-D4F2-7638-EA9C9D5BE8B2}"/>
              </a:ext>
            </a:extLst>
          </p:cNvPr>
          <p:cNvSpPr txBox="1"/>
          <p:nvPr/>
        </p:nvSpPr>
        <p:spPr>
          <a:xfrm>
            <a:off x="4578069" y="5328952"/>
            <a:ext cx="30358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22222"/>
                </a:solidFill>
                <a:latin typeface="Arial" panose="020B0604020202020204" pitchFamily="34" charset="0"/>
              </a:rPr>
              <a:t>Figure title</a:t>
            </a:r>
            <a:endParaRPr lang="zh-CN" altLang="en-US" dirty="0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F009E1A1-6BC6-70E2-5D9F-8BF1F1BD00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570836"/>
              </p:ext>
            </p:extLst>
          </p:nvPr>
        </p:nvGraphicFramePr>
        <p:xfrm>
          <a:off x="3281362" y="1694734"/>
          <a:ext cx="5629275" cy="3468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350866" imgH="5145658" progId="">
                  <p:embed/>
                </p:oleObj>
              </mc:Choice>
              <mc:Fallback>
                <p:oleObj r:id="rId2" imgW="8350866" imgH="5145658" progId="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A3E0E763-5533-8C2D-D2AE-C461EEC66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81362" y="1694734"/>
                        <a:ext cx="5629275" cy="3468532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39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9D479-0745-2947-E625-6D0C579FB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+mn-ea"/>
                <a:ea typeface="+mn-ea"/>
              </a:rPr>
              <a:t>4. 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B07A9F-9917-E86F-D202-F002B6328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6382E5-E7EE-8A51-6547-778F18F0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63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D6771C-A2EC-E402-4A86-DC0D3B5C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8C246B-6C4B-0E3A-10E2-2BA6B2AB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95D4-CAFD-4A61-AA24-0BD0292FAE6D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851D387-F05F-5A0D-994C-DB70B91C3635}"/>
              </a:ext>
            </a:extLst>
          </p:cNvPr>
          <p:cNvSpPr/>
          <p:nvPr/>
        </p:nvSpPr>
        <p:spPr>
          <a:xfrm>
            <a:off x="0" y="0"/>
            <a:ext cx="12192000" cy="587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E50356-7AE5-AE2C-21FD-AEA5316F6A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047"/>
          <a:stretch/>
        </p:blipFill>
        <p:spPr>
          <a:xfrm>
            <a:off x="0" y="1"/>
            <a:ext cx="12192000" cy="342899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C67F26F-F07E-56C0-E39A-EDDFD2BD90D8}"/>
              </a:ext>
            </a:extLst>
          </p:cNvPr>
          <p:cNvSpPr txBox="1"/>
          <p:nvPr/>
        </p:nvSpPr>
        <p:spPr>
          <a:xfrm>
            <a:off x="1026319" y="3738513"/>
            <a:ext cx="101393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Thank You </a:t>
            </a:r>
          </a:p>
          <a:p>
            <a:pPr algn="ctr"/>
            <a:r>
              <a:rPr lang="en-US" altLang="zh-C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 Your Attention</a:t>
            </a:r>
            <a:endParaRPr lang="zh-CN" alt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38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120</Words>
  <Application>Microsoft Office PowerPoint</Application>
  <PresentationFormat>宽屏</PresentationFormat>
  <Paragraphs>42</Paragraphs>
  <Slides>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黑体</vt:lpstr>
      <vt:lpstr>Arial</vt:lpstr>
      <vt:lpstr>Ebrima</vt:lpstr>
      <vt:lpstr>Times New Roman</vt:lpstr>
      <vt:lpstr>Wingdings</vt:lpstr>
      <vt:lpstr>Office 主题​​</vt:lpstr>
      <vt:lpstr>PowerPoint 演示文稿</vt:lpstr>
      <vt:lpstr>1.Motivation</vt:lpstr>
      <vt:lpstr>2. Method</vt:lpstr>
      <vt:lpstr>3. Results</vt:lpstr>
      <vt:lpstr>4. Conclusion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asd sd</dc:creator>
  <cp:lastModifiedBy>asd sd</cp:lastModifiedBy>
  <cp:revision>18</cp:revision>
  <dcterms:created xsi:type="dcterms:W3CDTF">2025-06-26T01:33:11Z</dcterms:created>
  <dcterms:modified xsi:type="dcterms:W3CDTF">2025-07-20T17:30:40Z</dcterms:modified>
</cp:coreProperties>
</file>